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7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5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tags" Target="../tags/tag4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image" Target="../media/image14.png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4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400" y="3040380"/>
            <a:ext cx="426720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00980"/>
            <a:ext cx="10800000" cy="32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33330" y="3236230"/>
            <a:ext cx="323809" cy="400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66"/>
          <a:stretch>
            <a:fillRect/>
          </a:stretch>
        </p:blipFill>
        <p:spPr>
          <a:xfrm>
            <a:off x="1991360" y="3862255"/>
            <a:ext cx="8279765" cy="268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7350" y="6022340"/>
            <a:ext cx="895350" cy="359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91810" y="6022340"/>
            <a:ext cx="719455" cy="359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56270" y="6022340"/>
            <a:ext cx="791210" cy="38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" b="18365"/>
          <a:stretch>
            <a:fillRect/>
          </a:stretch>
        </p:blipFill>
        <p:spPr>
          <a:xfrm>
            <a:off x="1991360" y="693420"/>
            <a:ext cx="6495415" cy="77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58"/>
          <a:stretch>
            <a:fillRect/>
          </a:stretch>
        </p:blipFill>
        <p:spPr>
          <a:xfrm>
            <a:off x="1991360" y="1484630"/>
            <a:ext cx="8279765" cy="230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67619" y="3748045"/>
            <a:ext cx="342857" cy="400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58095" y="1401330"/>
            <a:ext cx="371428" cy="410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58260" y="4149090"/>
            <a:ext cx="1795145" cy="1526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653405" y="4004945"/>
            <a:ext cx="1762760" cy="16516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1196975"/>
            <a:ext cx="1836420" cy="18364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71720" y="1196975"/>
            <a:ext cx="1836420" cy="18364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103745" y="1196975"/>
            <a:ext cx="1836420" cy="18364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3840" y="3933190"/>
            <a:ext cx="1805940" cy="18059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943475" y="3933190"/>
            <a:ext cx="1805940" cy="18059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103110" y="3933190"/>
            <a:ext cx="1805940" cy="1805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3" b="86239"/>
          <a:stretch>
            <a:fillRect/>
          </a:stretch>
        </p:blipFill>
        <p:spPr>
          <a:xfrm>
            <a:off x="1163275" y="765810"/>
            <a:ext cx="10080000" cy="686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9" t="17510" r="10799"/>
          <a:stretch>
            <a:fillRect/>
          </a:stretch>
        </p:blipFill>
        <p:spPr>
          <a:xfrm>
            <a:off x="2712085" y="1485265"/>
            <a:ext cx="5376545" cy="328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275" y="4654365"/>
            <a:ext cx="10080000" cy="1935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6918325" y="4797425"/>
            <a:ext cx="1771650" cy="66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6743700" y="5661025"/>
            <a:ext cx="1424305" cy="76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764990"/>
            <a:ext cx="7890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55158" y="5278266"/>
            <a:ext cx="396607" cy="195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87991" y="6023514"/>
            <a:ext cx="208741" cy="195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655" y="1547945"/>
            <a:ext cx="10080000" cy="5006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52080" y="4725670"/>
            <a:ext cx="480060" cy="65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49" b="15002"/>
          <a:stretch>
            <a:fillRect/>
          </a:stretch>
        </p:blipFill>
        <p:spPr>
          <a:xfrm>
            <a:off x="1007745" y="692785"/>
            <a:ext cx="8290560" cy="939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2023-12-15T02:33:25Z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